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5" r:id="rId2"/>
    <p:sldId id="276" r:id="rId3"/>
    <p:sldId id="257" r:id="rId4"/>
    <p:sldId id="263" r:id="rId5"/>
    <p:sldId id="259" r:id="rId6"/>
    <p:sldId id="260" r:id="rId7"/>
    <p:sldId id="261" r:id="rId8"/>
    <p:sldId id="262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0" d="100"/>
          <a:sy n="40" d="100"/>
        </p:scale>
        <p:origin x="1224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6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52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77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73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60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27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28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81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86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42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50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84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33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4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94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96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5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/>
              <a:t>ProfileBook</a:t>
            </a:r>
            <a:r>
              <a:rPr lang="en-IN" dirty="0"/>
              <a:t> – Social Media Web Application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GB" dirty="0" smtClean="0"/>
              <a:t>                                                               By</a:t>
            </a:r>
          </a:p>
          <a:p>
            <a:pPr algn="r"/>
            <a:r>
              <a:rPr lang="en-GB" dirty="0" err="1" smtClean="0"/>
              <a:t>Shaik</a:t>
            </a:r>
            <a:r>
              <a:rPr lang="en-GB" dirty="0" smtClean="0"/>
              <a:t> </a:t>
            </a:r>
            <a:r>
              <a:rPr lang="en-GB" dirty="0" err="1" smtClean="0"/>
              <a:t>vaseem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445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comments</a:t>
            </a:r>
            <a:endParaRPr lang="en-IN" dirty="0"/>
          </a:p>
        </p:txBody>
      </p:sp>
      <p:pic>
        <p:nvPicPr>
          <p:cNvPr id="4" name="Picture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>
          <a:xfrm>
            <a:off x="1239520" y="2377440"/>
            <a:ext cx="7162800" cy="3921760"/>
          </a:xfrm>
        </p:spPr>
      </p:pic>
    </p:spTree>
    <p:extLst>
      <p:ext uri="{BB962C8B-B14F-4D97-AF65-F5344CB8AC3E}">
        <p14:creationId xmlns:p14="http://schemas.microsoft.com/office/powerpoint/2010/main" val="1710290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User Register</a:t>
            </a:r>
            <a:endParaRPr lang="en-IN" dirty="0"/>
          </a:p>
        </p:txBody>
      </p:sp>
      <p:pic>
        <p:nvPicPr>
          <p:cNvPr id="4" name="Picture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>
          <a:xfrm>
            <a:off x="1452880" y="2489200"/>
            <a:ext cx="6085840" cy="3530600"/>
          </a:xfrm>
        </p:spPr>
      </p:pic>
    </p:spTree>
    <p:extLst>
      <p:ext uri="{BB962C8B-B14F-4D97-AF65-F5344CB8AC3E}">
        <p14:creationId xmlns:p14="http://schemas.microsoft.com/office/powerpoint/2010/main" val="140477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My Profile</a:t>
            </a:r>
            <a:endParaRPr lang="en-IN" dirty="0"/>
          </a:p>
        </p:txBody>
      </p:sp>
      <p:pic>
        <p:nvPicPr>
          <p:cNvPr id="4" name="Picture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>
          <a:xfrm>
            <a:off x="1290320" y="2489200"/>
            <a:ext cx="6810562" cy="3860800"/>
          </a:xfrm>
        </p:spPr>
      </p:pic>
    </p:spTree>
    <p:extLst>
      <p:ext uri="{BB962C8B-B14F-4D97-AF65-F5344CB8AC3E}">
        <p14:creationId xmlns:p14="http://schemas.microsoft.com/office/powerpoint/2010/main" val="514287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Messages</a:t>
            </a:r>
            <a:endParaRPr lang="en-IN" dirty="0"/>
          </a:p>
        </p:txBody>
      </p:sp>
      <p:pic>
        <p:nvPicPr>
          <p:cNvPr id="4" name="Picture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>
          <a:xfrm>
            <a:off x="792480" y="2316480"/>
            <a:ext cx="7691120" cy="4114800"/>
          </a:xfrm>
        </p:spPr>
      </p:pic>
    </p:spTree>
    <p:extLst>
      <p:ext uri="{BB962C8B-B14F-4D97-AF65-F5344CB8AC3E}">
        <p14:creationId xmlns:p14="http://schemas.microsoft.com/office/powerpoint/2010/main" val="2518776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User Report</a:t>
            </a:r>
            <a:endParaRPr lang="en-IN" dirty="0"/>
          </a:p>
        </p:txBody>
      </p:sp>
      <p:pic>
        <p:nvPicPr>
          <p:cNvPr id="4" name="Picture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>
          <a:xfrm>
            <a:off x="1259840" y="2397760"/>
            <a:ext cx="6868160" cy="3992880"/>
          </a:xfrm>
        </p:spPr>
      </p:pic>
    </p:spTree>
    <p:extLst>
      <p:ext uri="{BB962C8B-B14F-4D97-AF65-F5344CB8AC3E}">
        <p14:creationId xmlns:p14="http://schemas.microsoft.com/office/powerpoint/2010/main" val="1140249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Reports dashboard </a:t>
            </a:r>
            <a:endParaRPr lang="en-IN" dirty="0"/>
          </a:p>
        </p:txBody>
      </p:sp>
      <p:pic>
        <p:nvPicPr>
          <p:cNvPr id="4" name="Picture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>
          <a:xfrm>
            <a:off x="1493520" y="2489200"/>
            <a:ext cx="6004560" cy="3530600"/>
          </a:xfrm>
        </p:spPr>
      </p:pic>
    </p:spTree>
    <p:extLst>
      <p:ext uri="{BB962C8B-B14F-4D97-AF65-F5344CB8AC3E}">
        <p14:creationId xmlns:p14="http://schemas.microsoft.com/office/powerpoint/2010/main" val="1335391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Post</a:t>
            </a:r>
            <a:endParaRPr lang="en-IN" dirty="0"/>
          </a:p>
        </p:txBody>
      </p:sp>
      <p:pic>
        <p:nvPicPr>
          <p:cNvPr id="4" name="Picture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>
          <a:xfrm>
            <a:off x="1158239" y="2428240"/>
            <a:ext cx="6982595" cy="3779520"/>
          </a:xfrm>
        </p:spPr>
      </p:pic>
    </p:spTree>
    <p:extLst>
      <p:ext uri="{BB962C8B-B14F-4D97-AF65-F5344CB8AC3E}">
        <p14:creationId xmlns:p14="http://schemas.microsoft.com/office/powerpoint/2010/main" val="2607894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User Feed</a:t>
            </a:r>
            <a:endParaRPr lang="en-IN" dirty="0"/>
          </a:p>
        </p:txBody>
      </p:sp>
      <p:pic>
        <p:nvPicPr>
          <p:cNvPr id="4" name="Picture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>
          <a:xfrm>
            <a:off x="1371600" y="2204720"/>
            <a:ext cx="6827520" cy="4124960"/>
          </a:xfrm>
        </p:spPr>
      </p:pic>
    </p:spTree>
    <p:extLst>
      <p:ext uri="{BB962C8B-B14F-4D97-AF65-F5344CB8AC3E}">
        <p14:creationId xmlns:p14="http://schemas.microsoft.com/office/powerpoint/2010/main" val="3959794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4961454"/>
            <a:ext cx="7749239" cy="566738"/>
          </a:xfrm>
        </p:spPr>
        <p:txBody>
          <a:bodyPr>
            <a:noAutofit/>
          </a:bodyPr>
          <a:lstStyle/>
          <a:p>
            <a:pPr algn="ctr"/>
            <a:r>
              <a:rPr lang="en-GB" sz="3600" dirty="0" smtClean="0"/>
              <a:t>Thank You</a:t>
            </a:r>
            <a:endParaRPr lang="en-IN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algn="ctr"/>
            <a:r>
              <a:rPr lang="en-GB" sz="3200" dirty="0" smtClean="0"/>
              <a:t>             </a:t>
            </a:r>
            <a:endParaRPr lang="en-IN" sz="32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8" b="3078"/>
          <a:stretch>
            <a:fillRect/>
          </a:stretch>
        </p:blipFill>
        <p:spPr>
          <a:xfrm>
            <a:off x="1283536" y="685800"/>
            <a:ext cx="6422004" cy="3429000"/>
          </a:xfrm>
        </p:spPr>
      </p:pic>
    </p:spTree>
    <p:extLst>
      <p:ext uri="{BB962C8B-B14F-4D97-AF65-F5344CB8AC3E}">
        <p14:creationId xmlns:p14="http://schemas.microsoft.com/office/powerpoint/2010/main" val="320866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902919" cy="695960"/>
          </a:xfrm>
        </p:spPr>
        <p:txBody>
          <a:bodyPr/>
          <a:lstStyle/>
          <a:p>
            <a:pPr algn="ctr"/>
            <a:r>
              <a:rPr lang="en-GB" dirty="0" smtClean="0"/>
              <a:t>Problem Statement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41" y="1239521"/>
            <a:ext cx="4352420" cy="434848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2336801"/>
            <a:ext cx="2712589" cy="368374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556B2F"/>
                </a:solidFill>
              </a:defRPr>
            </a:pPr>
            <a:r>
              <a:rPr lang="en-GB" dirty="0">
                <a:solidFill>
                  <a:schemeClr val="bg1"/>
                </a:solidFill>
              </a:rPr>
              <a:t>Social media platforms often lack proper moderation and approval systems.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556B2F"/>
                </a:solidFill>
              </a:defRPr>
            </a:pPr>
            <a:r>
              <a:rPr lang="en-GB" dirty="0">
                <a:solidFill>
                  <a:schemeClr val="bg1"/>
                </a:solidFill>
              </a:rPr>
              <a:t>There is a need for a platform where posts are verified and user interactions  are secure.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804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 Did</a:t>
            </a:r>
          </a:p>
        </p:txBody>
      </p:sp>
      <p:sp>
        <p:nvSpPr>
          <p:cNvPr id="4" name="Rectangle 3"/>
          <p:cNvSpPr/>
          <p:nvPr/>
        </p:nvSpPr>
        <p:spPr>
          <a:xfrm>
            <a:off x="690562" y="2383116"/>
            <a:ext cx="790479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  <a:defRPr sz="2000">
                <a:solidFill>
                  <a:srgbClr val="556B2F"/>
                </a:solidFill>
              </a:defRPr>
            </a:pPr>
            <a:r>
              <a:rPr lang="en-GB" sz="3200" dirty="0"/>
              <a:t>Designed and developed </a:t>
            </a:r>
            <a:r>
              <a:rPr lang="en-GB" sz="3200" dirty="0" err="1"/>
              <a:t>ProfileBook</a:t>
            </a:r>
            <a:r>
              <a:rPr lang="en-GB" sz="3200" dirty="0"/>
              <a:t> using Angular (Frontend) &amp; ASP.NET Core MVC (Backend</a:t>
            </a:r>
            <a:r>
              <a:rPr lang="en-GB" sz="3200" dirty="0" smtClean="0"/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  <a:defRPr sz="2000">
                <a:solidFill>
                  <a:srgbClr val="556B2F"/>
                </a:solidFill>
              </a:defRPr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  <a:defRPr sz="2000">
                <a:solidFill>
                  <a:srgbClr val="556B2F"/>
                </a:solidFill>
              </a:defRPr>
            </a:pPr>
            <a:r>
              <a:rPr lang="en-GB" sz="3200" dirty="0"/>
              <a:t>Implemented features like authentication, posting, messaging, reporting, and admin moderation.</a:t>
            </a:r>
            <a:endParaRPr lang="en-IN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smtClean="0"/>
              <a:t>Login Page</a:t>
            </a:r>
            <a:endParaRPr lang="en-IN" sz="40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>
          <a:xfrm>
            <a:off x="4480561" y="975360"/>
            <a:ext cx="4663440" cy="490728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defRPr sz="1800">
                <a:solidFill>
                  <a:srgbClr val="556B2F"/>
                </a:solidFill>
              </a:defRPr>
            </a:pPr>
            <a:r>
              <a:rPr lang="en-GB" dirty="0">
                <a:solidFill>
                  <a:schemeClr val="bg1"/>
                </a:solidFill>
              </a:rPr>
              <a:t>A secure login page common for both users and admins.</a:t>
            </a:r>
          </a:p>
          <a:p>
            <a:pPr>
              <a:defRPr sz="1800">
                <a:solidFill>
                  <a:srgbClr val="556B2F"/>
                </a:solidFill>
              </a:defRPr>
            </a:pPr>
            <a:r>
              <a:rPr lang="en-GB" dirty="0">
                <a:solidFill>
                  <a:schemeClr val="bg1"/>
                </a:solidFill>
              </a:rPr>
              <a:t>Supports authentication using username &amp; password with account creation option.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14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Admin Register Page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4328160"/>
            <a:ext cx="7823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1800">
                <a:solidFill>
                  <a:srgbClr val="556B2F"/>
                </a:solidFill>
              </a:defRPr>
            </a:pPr>
            <a:endParaRPr lang="en-GB" dirty="0" smtClean="0"/>
          </a:p>
          <a:p>
            <a:pPr>
              <a:defRPr sz="1800">
                <a:solidFill>
                  <a:srgbClr val="556B2F"/>
                </a:solidFill>
              </a:defRPr>
            </a:pPr>
            <a:endParaRPr lang="en-GB" dirty="0"/>
          </a:p>
          <a:p>
            <a:pPr>
              <a:defRPr sz="1800">
                <a:solidFill>
                  <a:srgbClr val="556B2F"/>
                </a:solidFill>
              </a:defRPr>
            </a:pPr>
            <a:endParaRPr lang="en-GB" dirty="0" smtClean="0"/>
          </a:p>
          <a:p>
            <a:pPr>
              <a:defRPr sz="1800">
                <a:solidFill>
                  <a:srgbClr val="556B2F"/>
                </a:solidFill>
              </a:defRPr>
            </a:pPr>
            <a:endParaRPr lang="en-GB" dirty="0"/>
          </a:p>
          <a:p>
            <a:pPr>
              <a:defRPr sz="1800">
                <a:solidFill>
                  <a:srgbClr val="556B2F"/>
                </a:solidFill>
              </a:defRPr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  <a:defRPr sz="1800">
                <a:solidFill>
                  <a:srgbClr val="556B2F"/>
                </a:solidFill>
              </a:defRPr>
            </a:pPr>
            <a:r>
              <a:rPr dirty="0" smtClean="0"/>
              <a:t>Dedicated </a:t>
            </a:r>
            <a:r>
              <a:rPr dirty="0"/>
              <a:t>registration form for both users and </a:t>
            </a:r>
            <a:r>
              <a:rPr dirty="0" smtClean="0"/>
              <a:t>admins.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>
                <a:solidFill>
                  <a:srgbClr val="556B2F"/>
                </a:solidFill>
              </a:defRPr>
            </a:pPr>
            <a:r>
              <a:rPr dirty="0" smtClean="0"/>
              <a:t>Admins require a unique invite code for secure access.</a:t>
            </a:r>
            <a:endParaRPr dirty="0"/>
          </a:p>
        </p:txBody>
      </p:sp>
      <p:pic>
        <p:nvPicPr>
          <p:cNvPr id="4" name="Picture 3" descr="Screenshot 2025-09-07 2223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40" y="2235200"/>
            <a:ext cx="7525720" cy="3637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Admin Dashboard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7280" y="5212080"/>
            <a:ext cx="67970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 marL="285750" indent="-285750">
              <a:buFont typeface="Arial" panose="020B0604020202020204" pitchFamily="34" charset="0"/>
              <a:buChar char="•"/>
              <a:defRPr sz="1800">
                <a:solidFill>
                  <a:srgbClr val="556B2F"/>
                </a:solidFill>
              </a:defRPr>
            </a:pPr>
            <a:r>
              <a:rPr dirty="0"/>
              <a:t>Admins can review, approve, or reject posts submitted by users.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>
                <a:solidFill>
                  <a:srgbClr val="556B2F"/>
                </a:solidFill>
              </a:defRPr>
            </a:pPr>
            <a:r>
              <a:rPr dirty="0"/>
              <a:t>Provides clear tabs for managing posts: All, Pending, Approved, Rejected.</a:t>
            </a:r>
          </a:p>
        </p:txBody>
      </p:sp>
      <p:pic>
        <p:nvPicPr>
          <p:cNvPr id="4" name="Picture 3" descr="admindashbo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2235200"/>
            <a:ext cx="8169882" cy="32308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Admin Manage Posts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1" y="2804160"/>
            <a:ext cx="2407919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 marL="285750" indent="-285750">
              <a:buFont typeface="Arial" panose="020B0604020202020204" pitchFamily="34" charset="0"/>
              <a:buChar char="•"/>
              <a:defRPr sz="1800">
                <a:solidFill>
                  <a:srgbClr val="556B2F"/>
                </a:solidFill>
              </a:defRPr>
            </a:pPr>
            <a:r>
              <a:rPr sz="2000" dirty="0"/>
              <a:t>Admin can view pending and approved posts in one place.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>
                <a:solidFill>
                  <a:srgbClr val="556B2F"/>
                </a:solidFill>
              </a:defRPr>
            </a:pPr>
            <a:r>
              <a:rPr sz="2000" dirty="0"/>
              <a:t>Provides quick Approve/Reject actions to ensure content moderation.</a:t>
            </a:r>
          </a:p>
        </p:txBody>
      </p:sp>
      <p:pic>
        <p:nvPicPr>
          <p:cNvPr id="4" name="Picture 3" descr="manage pos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441" y="2600960"/>
            <a:ext cx="5513492" cy="36502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Admin Manage user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0" y="2283144"/>
            <a:ext cx="8282470" cy="440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28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Admin manage Posts</a:t>
            </a:r>
            <a:endParaRPr lang="en-IN" dirty="0"/>
          </a:p>
        </p:txBody>
      </p:sp>
      <p:pic>
        <p:nvPicPr>
          <p:cNvPr id="6" name="Picture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>
          <a:xfrm>
            <a:off x="1117600" y="2286000"/>
            <a:ext cx="7000240" cy="4257040"/>
          </a:xfrm>
        </p:spPr>
      </p:pic>
    </p:spTree>
    <p:extLst>
      <p:ext uri="{BB962C8B-B14F-4D97-AF65-F5344CB8AC3E}">
        <p14:creationId xmlns:p14="http://schemas.microsoft.com/office/powerpoint/2010/main" val="1971441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118</TotalTime>
  <Words>195</Words>
  <Application>Microsoft Office PowerPoint</Application>
  <PresentationFormat>On-screen Show (4:3)</PresentationFormat>
  <Paragraphs>43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Ion Boardroom</vt:lpstr>
      <vt:lpstr>ProfileBook – Social Media Web Application </vt:lpstr>
      <vt:lpstr>Problem Statement</vt:lpstr>
      <vt:lpstr>What I Did</vt:lpstr>
      <vt:lpstr>Login Page</vt:lpstr>
      <vt:lpstr>Admin Register Page</vt:lpstr>
      <vt:lpstr>Admin Dashboard</vt:lpstr>
      <vt:lpstr>Admin Manage Posts</vt:lpstr>
      <vt:lpstr>Admin Manage user</vt:lpstr>
      <vt:lpstr>Admin manage Posts</vt:lpstr>
      <vt:lpstr>comments</vt:lpstr>
      <vt:lpstr>User Register</vt:lpstr>
      <vt:lpstr>My Profile</vt:lpstr>
      <vt:lpstr>Messages</vt:lpstr>
      <vt:lpstr>User Report</vt:lpstr>
      <vt:lpstr>Reports dashboard </vt:lpstr>
      <vt:lpstr>Post</vt:lpstr>
      <vt:lpstr>User Feed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</dc:title>
  <dc:subject/>
  <dc:creator>SYEDSADHIKA</dc:creator>
  <cp:keywords/>
  <dc:description>generated using python-pptx</dc:description>
  <cp:lastModifiedBy>SYEDSADHIKA</cp:lastModifiedBy>
  <cp:revision>12</cp:revision>
  <dcterms:created xsi:type="dcterms:W3CDTF">2013-01-27T09:14:16Z</dcterms:created>
  <dcterms:modified xsi:type="dcterms:W3CDTF">2025-09-08T02:41:56Z</dcterms:modified>
  <cp:category/>
</cp:coreProperties>
</file>